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82" r:id="rId24"/>
    <p:sldId id="283" r:id="rId25"/>
    <p:sldId id="284" r:id="rId26"/>
    <p:sldId id="278" r:id="rId27"/>
    <p:sldId id="279" r:id="rId28"/>
    <p:sldId id="280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0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0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2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9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81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0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5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4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04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49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20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FA2E-E583-41BF-BD1B-3C4A7C1BE2EC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3C09C-DF9C-43B2-8958-15C3C0451F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8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r="14997"/>
          <a:stretch/>
        </p:blipFill>
        <p:spPr bwMode="auto">
          <a:xfrm>
            <a:off x="-109182" y="0"/>
            <a:ext cx="9512489" cy="71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04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1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6956"/>
          <a:stretch/>
        </p:blipFill>
        <p:spPr bwMode="auto">
          <a:xfrm>
            <a:off x="-7146" y="0"/>
            <a:ext cx="915114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172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13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84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085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1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17288"/>
          <a:stretch/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52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1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09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548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20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r="12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110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2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14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209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23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61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290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2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r="7138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302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2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3" r="3144" b="10946"/>
          <a:stretch/>
        </p:blipFill>
        <p:spPr bwMode="auto">
          <a:xfrm>
            <a:off x="0" y="1340768"/>
            <a:ext cx="9144000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Documents and Settings\howess\Local Settings\Temporary Internet Files\Content.Word\20150907_2023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3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r="149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286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19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r="122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01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C:\Documents and Settings\howess\Local Settings\Temporary Internet Files\Content.Word\20150907_2023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9801"/>
          <a:stretch/>
        </p:blipFill>
        <p:spPr bwMode="auto">
          <a:xfrm>
            <a:off x="-46715" y="0"/>
            <a:ext cx="919071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593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34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96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788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34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r="69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130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3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r="10633"/>
          <a:stretch/>
        </p:blipFill>
        <p:spPr bwMode="auto">
          <a:xfrm>
            <a:off x="-24562" y="0"/>
            <a:ext cx="916856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328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r="99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516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5973"/>
          <a:stretch/>
        </p:blipFill>
        <p:spPr bwMode="auto">
          <a:xfrm>
            <a:off x="-7146" y="0"/>
            <a:ext cx="915114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856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r="53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552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3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0" r="1612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12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144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4432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45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r="1362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821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19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5" r="10632"/>
          <a:stretch/>
        </p:blipFill>
        <p:spPr bwMode="auto">
          <a:xfrm>
            <a:off x="-18453" y="0"/>
            <a:ext cx="934298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68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r="19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865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3" r="14627"/>
          <a:stretch/>
        </p:blipFill>
        <p:spPr bwMode="auto">
          <a:xfrm>
            <a:off x="0" y="1982"/>
            <a:ext cx="9144000" cy="68560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320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r="16457"/>
          <a:stretch/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32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3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6" r="16457" b="38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511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r="122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272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Documents and Settings\howess\Local Settings\Temporary Internet Files\Content.Word\20150907_20205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14958"/>
          <a:stretch/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855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SGS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HowesS</dc:creator>
  <cp:lastModifiedBy>HowesS</cp:lastModifiedBy>
  <cp:revision>7</cp:revision>
  <dcterms:created xsi:type="dcterms:W3CDTF">2015-09-07T19:51:38Z</dcterms:created>
  <dcterms:modified xsi:type="dcterms:W3CDTF">2015-10-16T09:48:34Z</dcterms:modified>
</cp:coreProperties>
</file>