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92D2-D273-4298-B59F-53076F60B178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3A0B-B439-47BA-8248-D3EFB1622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85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92D2-D273-4298-B59F-53076F60B178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3A0B-B439-47BA-8248-D3EFB1622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96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92D2-D273-4298-B59F-53076F60B178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3A0B-B439-47BA-8248-D3EFB1622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4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92D2-D273-4298-B59F-53076F60B178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3A0B-B439-47BA-8248-D3EFB1622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429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92D2-D273-4298-B59F-53076F60B178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3A0B-B439-47BA-8248-D3EFB1622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17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92D2-D273-4298-B59F-53076F60B178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3A0B-B439-47BA-8248-D3EFB1622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3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92D2-D273-4298-B59F-53076F60B178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3A0B-B439-47BA-8248-D3EFB1622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2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92D2-D273-4298-B59F-53076F60B178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3A0B-B439-47BA-8248-D3EFB1622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96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92D2-D273-4298-B59F-53076F60B178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3A0B-B439-47BA-8248-D3EFB1622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7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92D2-D273-4298-B59F-53076F60B178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3A0B-B439-47BA-8248-D3EFB1622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62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92D2-D273-4298-B59F-53076F60B178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3A0B-B439-47BA-8248-D3EFB1622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450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F92D2-D273-4298-B59F-53076F60B178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D3A0B-B439-47BA-8248-D3EFB1622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20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diver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diversit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643" y="312738"/>
            <a:ext cx="950595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925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i.dailymail.co.uk/i/pix/2010/01/20/article-1244599-004B706D00000258-978_468x3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05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255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7" y="0"/>
            <a:ext cx="105507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682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" y="0"/>
            <a:ext cx="128214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897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941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SGS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HowesS</dc:creator>
  <cp:lastModifiedBy>HowesS</cp:lastModifiedBy>
  <cp:revision>2</cp:revision>
  <dcterms:created xsi:type="dcterms:W3CDTF">2015-11-19T23:38:36Z</dcterms:created>
  <dcterms:modified xsi:type="dcterms:W3CDTF">2015-11-19T23:53:47Z</dcterms:modified>
</cp:coreProperties>
</file>